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6" r:id="rId4"/>
    <p:sldId id="261" r:id="rId5"/>
    <p:sldId id="262" r:id="rId6"/>
    <p:sldId id="263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6D1A0-CD98-4AC8-8CCD-F0B37F55F13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D2970-4AB8-4252-BCD8-8E7455C3E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76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کا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7A8-2504-4386-9986-926FA3D9B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755"/>
            <a:ext cx="10515600" cy="1325563"/>
          </a:xfrm>
        </p:spPr>
        <p:txBody>
          <a:bodyPr/>
          <a:lstStyle>
            <a:lvl1pPr algn="ctr" rtl="1"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F8B6DD-CE0C-4A1B-9987-AB29C477FF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B46C-6389-4FE8-9636-FBED6C05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C6561F-06F5-452A-8D06-8DEC420AFF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4729" y="2403792"/>
            <a:ext cx="7642542" cy="516829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3200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363848F-1230-45F3-B95B-6D6E173604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6802" y="3187685"/>
            <a:ext cx="6218396" cy="516829"/>
          </a:xfrm>
        </p:spPr>
        <p:txBody>
          <a:bodyPr anchor="ctr"/>
          <a:lstStyle>
            <a:lvl1pPr marL="0" indent="0" algn="ctr">
              <a:buNone/>
              <a:defRPr i="1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2B0D1FB1-9EB5-446E-B84B-17B91C922A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86802" y="3893890"/>
            <a:ext cx="6218396" cy="51682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53" y="1194711"/>
            <a:ext cx="10539663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2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متن و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1194711"/>
            <a:ext cx="4844716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1061" y="643897"/>
            <a:ext cx="5852160" cy="329184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1061" y="5040792"/>
            <a:ext cx="5733288" cy="467451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5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تک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59789" y="1231011"/>
            <a:ext cx="8778240" cy="493776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16200000">
            <a:off x="-625265" y="3264053"/>
            <a:ext cx="3111962" cy="467451"/>
          </a:xfrm>
        </p:spPr>
        <p:txBody>
          <a:bodyPr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42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فهرست مطال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774B3C-D028-4E95-8309-870225EECD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80F7E-649F-4CC7-996A-BDC4C1E8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BB4A383-DBE2-4446-B1CA-6556FD3FDB9E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60283400"/>
              </p:ext>
            </p:extLst>
          </p:nvPr>
        </p:nvGraphicFramePr>
        <p:xfrm>
          <a:off x="3432517" y="1840458"/>
          <a:ext cx="5539544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54297">
                  <a:extLst>
                    <a:ext uri="{9D8B030D-6E8A-4147-A177-3AD203B41FA5}">
                      <a16:colId xmlns:a16="http://schemas.microsoft.com/office/drawing/2014/main" val="1478467872"/>
                    </a:ext>
                  </a:extLst>
                </a:gridCol>
                <a:gridCol w="485247">
                  <a:extLst>
                    <a:ext uri="{9D8B030D-6E8A-4147-A177-3AD203B41FA5}">
                      <a16:colId xmlns:a16="http://schemas.microsoft.com/office/drawing/2014/main" val="2649958696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>
                          <a:effectLst/>
                        </a:rPr>
                        <a:t>مقدمه</a:t>
                      </a:r>
                      <a:endParaRPr lang="en-US" sz="200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71679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فرضیات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35185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53182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61287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61854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27949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3A2A9E-2945-40A6-9192-66DED4B7E44F}"/>
              </a:ext>
            </a:extLst>
          </p:cNvPr>
          <p:cNvSpPr txBox="1"/>
          <p:nvPr userDrawn="1"/>
        </p:nvSpPr>
        <p:spPr>
          <a:xfrm>
            <a:off x="3432517" y="1463040"/>
            <a:ext cx="553954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فهرست مطالب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3023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7C8E39-1359-4A21-B43B-7FF470CCADE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" y="5865090"/>
            <a:ext cx="966651" cy="98637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0ACA032-E805-4CEE-82ED-A5761C23C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64173" y="6417646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B5D8B4B6-9D9D-49FC-812C-B17289AD0A0B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02AA4AD-CD8F-4FB3-B0BC-31B1BA7E6F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417646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1FD50B-831B-4BFD-AF04-38F27D884FE5}"/>
              </a:ext>
            </a:extLst>
          </p:cNvPr>
          <p:cNvCxnSpPr>
            <a:cxnSpLocks/>
          </p:cNvCxnSpPr>
          <p:nvPr userDrawn="1"/>
        </p:nvCxnSpPr>
        <p:spPr>
          <a:xfrm>
            <a:off x="1136469" y="6335487"/>
            <a:ext cx="10345782" cy="0"/>
          </a:xfrm>
          <a:prstGeom prst="line">
            <a:avLst/>
          </a:prstGeom>
          <a:ln w="31750">
            <a:prstDash val="soli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itle Placeholder 16">
            <a:extLst>
              <a:ext uri="{FF2B5EF4-FFF2-40B4-BE49-F238E27FC236}">
                <a16:creationId xmlns:a16="http://schemas.microsoft.com/office/drawing/2014/main" id="{1DDB4E50-3F2D-4FC7-9A56-EC11E2828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AF8CE88-AB44-4D3F-B050-8DD475510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5756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2" r:id="rId3"/>
    <p:sldLayoutId id="2147483653" r:id="rId4"/>
    <p:sldLayoutId id="2147483650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474-CA85-49A3-AF6A-C6AE96CC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بررسی پارامترهای کوره </a:t>
            </a:r>
            <a:r>
              <a:rPr lang="en-US"/>
              <a:t>EAF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8A13A2-53BB-495C-BFF4-CDB27CC0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9C87E-F4A6-4E48-9C27-152CE324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8A593-B355-4BAC-A5AA-BBE1D64FA9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fa-IR"/>
              <a:t>دفتر فنی تحقیق و توسعه</a:t>
            </a:r>
            <a:endParaRPr lang="fa-IR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D4A8AA4A-06C4-4FC8-9734-DEA788739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سید حیدر علوی</a:t>
            </a:r>
            <a:endParaRPr lang="en-US" dirty="0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A0A21E4D-8C85-4A29-8826-D954DFEF63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/>
              <a:t>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20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1899138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85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ubtitle 35">
            <a:extLst>
              <a:ext uri="{FF2B5EF4-FFF2-40B4-BE49-F238E27FC236}">
                <a16:creationId xmlns:a16="http://schemas.microsoft.com/office/drawing/2014/main" id="{403E5321-D5A8-4CCE-913C-8B54E08CE5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در این مطالعه دیتاهای یکساله ورودی و خروجی کوره </a:t>
            </a:r>
            <a:r>
              <a:rPr lang="en-US" dirty="0"/>
              <a:t>EAF</a:t>
            </a:r>
            <a:r>
              <a:rPr lang="fa-IR" dirty="0"/>
              <a:t> کارخانه فولادسازی چادرملو با هدف بدست آوردن مناسبترین پیشینه، مورد مطالعه و بررسی قرار گرفته است.</a:t>
            </a:r>
          </a:p>
          <a:p>
            <a:r>
              <a:rPr lang="fa-IR" dirty="0"/>
              <a:t>- بازه زمانی مورد مطالعه از 1402/09/15 تا 1403/09/15 بوده است که داده های ورودی مواد اولیه نظیر دولومیت، آهک، کک و آهن اسفنجی بصورت متوسط روزانه استخراج گردیده است.</a:t>
            </a:r>
          </a:p>
          <a:p>
            <a:r>
              <a:rPr lang="fa-IR" dirty="0"/>
              <a:t>- برای کلاسه بندی داده ها از روش </a:t>
            </a:r>
            <a:r>
              <a:rPr lang="en-US" dirty="0"/>
              <a:t>Agglomerative Hierarchical Clustering</a:t>
            </a:r>
            <a:r>
              <a:rPr lang="fa-IR" dirty="0"/>
              <a:t> بهره گیری شده است. این روش یک روش محبوب و قدرتمند در ماشین لرنینگ برای گروه بندی داده ها است که بر اساس تراکم نقاط داده ها کار می کند و نقاطی که نزدیک به هم هستند را در یک کلاستر قرار می دهد و نقاطی که در مناطق کم تراکم هستند را به عنوان نویز در نظر می گیرد.</a:t>
            </a:r>
          </a:p>
          <a:p>
            <a:r>
              <a:rPr lang="fa-IR" dirty="0"/>
              <a:t>- این روش می تواند کلاسترهای با ساختار پیچیده را شناسایی نماید.</a:t>
            </a:r>
          </a:p>
          <a:p>
            <a:endParaRPr lang="fa-IR" dirty="0"/>
          </a:p>
          <a:p>
            <a:endParaRPr lang="fa-I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BC8046-45DC-41A4-B735-6EBAB4CB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966F6-9500-4CB1-8415-2906B5DD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A09D5130-2DAE-43CD-A1C1-B2B055D724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506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419652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14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7653896-3B8A-4905-B995-23FA054EE6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/>
              <a:t>به منظور حذف داده های پرت </a:t>
            </a:r>
            <a:r>
              <a:rPr lang="en-US"/>
              <a:t>(outlier data)</a:t>
            </a:r>
            <a:r>
              <a:rPr lang="fa-IR"/>
              <a:t> موارد ذیل را فرض کرده ایم:</a:t>
            </a:r>
          </a:p>
          <a:p>
            <a:r>
              <a:rPr lang="fa-IR"/>
              <a:t>- برای کک 1030، کک فاین، دولومیت، آهک و آهن اسفنجی مقادیر متوسط روزانه را برای هر روز در نظر گرفته ایم.</a:t>
            </a:r>
          </a:p>
          <a:p>
            <a:r>
              <a:rPr lang="fa-IR"/>
              <a:t>- با توجه به اینکه آنالیز سرباره برای تمام ذوب ها موجود نبود، فرض کردیم آنالیز سرباره در فاصله بین دو اندازه گیری متوالی ثابت بوده است.</a:t>
            </a:r>
          </a:p>
          <a:p>
            <a:r>
              <a:rPr lang="fa-IR"/>
              <a:t>- ذوب هایی که </a:t>
            </a:r>
            <a:r>
              <a:rPr lang="en-US"/>
              <a:t>Duration</a:t>
            </a:r>
            <a:r>
              <a:rPr lang="fa-IR"/>
              <a:t> بین 40 تا 70 دقیقه داشته اند مطالعه کرده ایم.</a:t>
            </a:r>
          </a:p>
          <a:p>
            <a:r>
              <a:rPr lang="fa-IR"/>
              <a:t>- ذوب هایی که </a:t>
            </a:r>
            <a:r>
              <a:rPr lang="en-US"/>
              <a:t>Tapping</a:t>
            </a:r>
            <a:r>
              <a:rPr lang="fa-IR"/>
              <a:t> آنها کمتر از 600 ثانیه و بین 170 تا 200 تن بوده اند را مطالعه کرده ایم.</a:t>
            </a:r>
          </a:p>
          <a:p>
            <a:r>
              <a:rPr lang="fa-IR"/>
              <a:t>- ذوب هایی که تماما توسط آهن اسفنجی شارژ شده اند را مطالعه کرده ایم.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086F4A-EFF8-4D49-836D-3E65F3DEA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D42AB-9668-4F6E-A0B0-974CE0A70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2829D-CA4B-49F4-9202-06739446F1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2- فرضیات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993C73-DA54-49D1-A231-AD4C24FC0616}"/>
              </a:ext>
            </a:extLst>
          </p:cNvPr>
          <p:cNvSpPr txBox="1"/>
          <p:nvPr/>
        </p:nvSpPr>
        <p:spPr>
          <a:xfrm>
            <a:off x="1" y="4783013"/>
            <a:ext cx="11117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400" b="1" dirty="0">
                <a:solidFill>
                  <a:srgbClr val="C00000"/>
                </a:solidFill>
              </a:rPr>
              <a:t>با توجه به مفروضات فوق 3317 ذوب در بازه یکساله بررسی شده اند.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564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6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841679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04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ubtitle 28">
            <a:extLst>
              <a:ext uri="{FF2B5EF4-FFF2-40B4-BE49-F238E27FC236}">
                <a16:creationId xmlns:a16="http://schemas.microsoft.com/office/drawing/2014/main" id="{654F2F1C-BCB4-472F-B49F-D56D94556D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/>
              <a:t>بتنسی تبنتسی بتسی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065ABC-B655-4A0E-AA7D-C5FD59503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70D59-1DA4-4E74-B86D-1E704939E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7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0D1DC81-5FA8-44CB-9E81-745EAB0ED2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09DC488-4A72-45D2-A8AA-A23895343FC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00" b="11600"/>
          <a:stretch>
            <a:fillRect/>
          </a:stretch>
        </p:blipFill>
        <p:spPr/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5CB539A4-1F92-40F5-BC11-A58D6A8866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یابسبت سیبتسین بتسیب سیتب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2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7B76-116D-43A0-83A7-913C163FF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F8086C-871E-4E8C-8F7F-A34BFD0B5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8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8848FF-6645-43BA-ADC1-88E783D48F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2- مقدمه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231EA81-2AB1-47C8-BC0A-A41528EB7D7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9" b="11629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BE1870-35E7-4DC5-9F1F-3ADFD486FD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نتسیتب ستی 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264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417</Words>
  <Application>Microsoft Office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بررسی پارامترهای کوره EAF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بررسی پارامترهای کوره EAF</dc:title>
  <dc:creator>Heydar Alavi</dc:creator>
  <cp:lastModifiedBy>Heydar Alavi</cp:lastModifiedBy>
  <cp:revision>87</cp:revision>
  <dcterms:created xsi:type="dcterms:W3CDTF">2024-12-21T07:03:15Z</dcterms:created>
  <dcterms:modified xsi:type="dcterms:W3CDTF">2024-12-22T09:24:31Z</dcterms:modified>
</cp:coreProperties>
</file>

<file path=docProps/thumbnail.jpeg>
</file>